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Los adjetivos posesivos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Práctica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576262"/>
            <a:ext cx="9001125" cy="5705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2910" y="4622242"/>
            <a:ext cx="16877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3600" dirty="0" smtClean="0"/>
              <a:t>Ustedes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82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547687"/>
            <a:ext cx="8982075" cy="576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278" y="1798655"/>
            <a:ext cx="686458" cy="6750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2910" y="4702628"/>
            <a:ext cx="17563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   Ellos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69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585787"/>
            <a:ext cx="89058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614362"/>
            <a:ext cx="90106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609600"/>
            <a:ext cx="89725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528637"/>
            <a:ext cx="91154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552450"/>
            <a:ext cx="89535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585787"/>
            <a:ext cx="89820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873" y="366817"/>
            <a:ext cx="5562129" cy="360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0541" y="4295169"/>
            <a:ext cx="7898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</a:rPr>
              <a:t>Yo</a:t>
            </a:r>
            <a:r>
              <a:rPr lang="es-ES" sz="3200" dirty="0" smtClean="0"/>
              <a:t> soy Mirna.  Éste es </a:t>
            </a:r>
            <a:r>
              <a:rPr lang="es-ES" sz="3200" dirty="0" smtClean="0">
                <a:solidFill>
                  <a:srgbClr val="C00000"/>
                </a:solidFill>
              </a:rPr>
              <a:t>mi</a:t>
            </a:r>
            <a:r>
              <a:rPr lang="es-ES" sz="3200" dirty="0" smtClean="0"/>
              <a:t> pueblo, San Blas.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52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604837"/>
            <a:ext cx="88677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590550"/>
            <a:ext cx="89439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47687"/>
            <a:ext cx="89916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533400"/>
            <a:ext cx="890587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61975"/>
            <a:ext cx="88392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566737"/>
            <a:ext cx="90106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571500"/>
            <a:ext cx="90773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</TotalTime>
  <Words>19</Words>
  <Application>Microsoft Office PowerPoint</Application>
  <PresentationFormat>Widescreen</PresentationFormat>
  <Paragraphs>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</vt:lpstr>
      <vt:lpstr>Los adjetivos posesivos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Mansfield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adjetivos posesivos</dc:title>
  <dc:creator>William Keeth</dc:creator>
  <cp:lastModifiedBy>William Keeth</cp:lastModifiedBy>
  <cp:revision>3</cp:revision>
  <dcterms:created xsi:type="dcterms:W3CDTF">2013-09-11T10:43:40Z</dcterms:created>
  <dcterms:modified xsi:type="dcterms:W3CDTF">2013-09-11T10:55:15Z</dcterms:modified>
</cp:coreProperties>
</file>